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4" r:id="rId5"/>
    <p:sldId id="329" r:id="rId6"/>
    <p:sldId id="344" r:id="rId7"/>
    <p:sldId id="345" r:id="rId8"/>
    <p:sldId id="346" r:id="rId9"/>
    <p:sldId id="347" r:id="rId10"/>
    <p:sldId id="339" r:id="rId11"/>
    <p:sldId id="348" r:id="rId12"/>
    <p:sldId id="343" r:id="rId13"/>
    <p:sldId id="328" r:id="rId14"/>
    <p:sldId id="334" r:id="rId15"/>
    <p:sldId id="33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3AD2A5-F602-9CC5-6CDE-F8A06547BCBB}" v="192" dt="2024-10-22T16:05:00.337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5" autoAdjust="0"/>
    <p:restoredTop sz="95394" autoAdjust="0"/>
  </p:normalViewPr>
  <p:slideViewPr>
    <p:cSldViewPr snapToGrid="0">
      <p:cViewPr varScale="1">
        <p:scale>
          <a:sx n="78" d="100"/>
          <a:sy n="78" d="100"/>
        </p:scale>
        <p:origin x="1152" y="96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10/25/2024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10/25/2024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E-COMMERCE – SPORTS RELATED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Results and Discussions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50255" y="2009566"/>
            <a:ext cx="6735462" cy="4033324"/>
          </a:xfrm>
        </p:spPr>
        <p:txBody>
          <a:bodyPr vert="horz" lIns="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User Experience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Intuitive Interface</a:t>
            </a:r>
            <a:r>
              <a:rPr lang="en-US" dirty="0">
                <a:ea typeface="+mn-lt"/>
                <a:cs typeface="+mn-lt"/>
              </a:rPr>
              <a:t>: Easy navigation and responsive design.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Functionality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Registration/Login</a:t>
            </a:r>
            <a:r>
              <a:rPr lang="en-US" dirty="0">
                <a:ea typeface="+mn-lt"/>
                <a:cs typeface="+mn-lt"/>
              </a:rPr>
              <a:t>: Simple account creation and secure login.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Shopping Cart</a:t>
            </a:r>
            <a:r>
              <a:rPr lang="en-US" dirty="0">
                <a:ea typeface="+mn-lt"/>
                <a:cs typeface="+mn-lt"/>
              </a:rPr>
              <a:t>: Users can add, remove, and view items easily.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Payment Processing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Stripe Integration</a:t>
            </a:r>
            <a:r>
              <a:rPr lang="en-US" dirty="0">
                <a:ea typeface="+mn-lt"/>
                <a:cs typeface="+mn-lt"/>
              </a:rPr>
              <a:t>: Secure payment transactions with multiple options.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Performance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Fast Loading Times</a:t>
            </a:r>
            <a:r>
              <a:rPr lang="en-US" dirty="0">
                <a:ea typeface="+mn-lt"/>
                <a:cs typeface="+mn-lt"/>
              </a:rPr>
              <a:t>: Efficient application with scalability.</a:t>
            </a:r>
            <a:endParaRPr lang="en-US" dirty="0"/>
          </a:p>
          <a:p>
            <a:endParaRPr lang="en-US" dirty="0"/>
          </a:p>
        </p:txBody>
      </p:sp>
      <p:pic>
        <p:nvPicPr>
          <p:cNvPr id="15" name="Picture Placeholder 14" descr="A computer with a shopping cart and small presents on it&#10;&#10;Description automatically generated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2000" r="22000"/>
          <a:stretch/>
        </p:blipFill>
        <p:spPr>
          <a:xfrm>
            <a:off x="7277734" y="617288"/>
            <a:ext cx="4126800" cy="41268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2" y="827307"/>
            <a:ext cx="6602083" cy="3319953"/>
          </a:xfrm>
        </p:spPr>
        <p:txBody>
          <a:bodyPr anchor="ctr"/>
          <a:lstStyle/>
          <a:p>
            <a:pPr>
              <a:buFont typeface="Arial"/>
              <a:buChar char="•"/>
            </a:pPr>
            <a:r>
              <a:rPr lang="en-US" sz="2000">
                <a:ea typeface="+mj-lt"/>
                <a:cs typeface="+mj-lt"/>
              </a:rPr>
              <a:t>User Feedback</a:t>
            </a:r>
            <a:r>
              <a:rPr lang="en-US" sz="2000" b="0">
                <a:ea typeface="+mj-lt"/>
                <a:cs typeface="+mj-lt"/>
              </a:rPr>
              <a:t>:</a:t>
            </a:r>
            <a:endParaRPr lang="en-US" sz="2000" b="0" dirty="0"/>
          </a:p>
          <a:p>
            <a:pPr lvl="1">
              <a:buFont typeface="Arial"/>
              <a:buChar char="•"/>
            </a:pPr>
            <a:r>
              <a:rPr lang="en-US" sz="2000" b="1" dirty="0">
                <a:latin typeface="+mj-lt"/>
                <a:ea typeface="+mj-lt"/>
                <a:cs typeface="+mj-lt"/>
              </a:rPr>
              <a:t>Positive Reviews</a:t>
            </a:r>
            <a:r>
              <a:rPr lang="en-US" sz="2000" dirty="0">
                <a:latin typeface="+mj-lt"/>
                <a:ea typeface="+mj-lt"/>
                <a:cs typeface="+mj-lt"/>
              </a:rPr>
              <a:t>: Satisfaction with functionality; suggestions for more payment options.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Challenges</a:t>
            </a:r>
            <a:r>
              <a:rPr lang="en-US" sz="2000" b="0" dirty="0">
                <a:ea typeface="+mj-lt"/>
                <a:cs typeface="+mj-lt"/>
              </a:rPr>
              <a:t>: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sz="2000" b="1" dirty="0">
                <a:latin typeface="+mj-lt"/>
                <a:ea typeface="+mj-lt"/>
                <a:cs typeface="+mj-lt"/>
              </a:rPr>
              <a:t>Technical Issues</a:t>
            </a:r>
            <a:r>
              <a:rPr lang="en-US" sz="2000" dirty="0">
                <a:latin typeface="+mj-lt"/>
                <a:ea typeface="+mj-lt"/>
                <a:cs typeface="+mj-lt"/>
              </a:rPr>
              <a:t>: Integration and debugging required extensive testing.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Future Enhancements</a:t>
            </a:r>
            <a:r>
              <a:rPr lang="en-US" sz="2000" b="0" dirty="0">
                <a:ea typeface="+mj-lt"/>
                <a:cs typeface="+mj-lt"/>
              </a:rPr>
              <a:t>: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sz="2000" b="1" dirty="0">
                <a:latin typeface="+mj-lt"/>
                <a:ea typeface="+mj-lt"/>
                <a:cs typeface="+mj-lt"/>
              </a:rPr>
              <a:t>Additional Features</a:t>
            </a:r>
            <a:r>
              <a:rPr lang="en-US" sz="2000" dirty="0">
                <a:latin typeface="+mj-lt"/>
                <a:ea typeface="+mj-lt"/>
                <a:cs typeface="+mj-lt"/>
              </a:rPr>
              <a:t>: Wish lists and product recommendations.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sz="2000" b="1" dirty="0">
                <a:latin typeface="+mj-lt"/>
                <a:ea typeface="+mj-lt"/>
                <a:cs typeface="+mj-lt"/>
              </a:rPr>
              <a:t>Analytics</a:t>
            </a:r>
            <a:r>
              <a:rPr lang="en-US" sz="2000" dirty="0">
                <a:latin typeface="+mj-lt"/>
                <a:ea typeface="+mj-lt"/>
                <a:cs typeface="+mj-lt"/>
              </a:rPr>
              <a:t>: Integrate tools for tracking user behavior.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2000" b="0" dirty="0"/>
          </a:p>
        </p:txBody>
      </p:sp>
      <p:pic>
        <p:nvPicPr>
          <p:cNvPr id="12" name="Picture Placeholder 11" descr="Smiling woman waving at camera">
            <a:extLst>
              <a:ext uri="{FF2B5EF4-FFF2-40B4-BE49-F238E27FC236}">
                <a16:creationId xmlns:a16="http://schemas.microsoft.com/office/drawing/2014/main" id="{305341A4-1B00-C8F4-5862-79A826C750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682" r="16682"/>
          <a:stretch/>
        </p:blipFill>
        <p:spPr>
          <a:xfrm flipH="1" flipV="1">
            <a:off x="10858505" y="6503495"/>
            <a:ext cx="108994" cy="108994"/>
          </a:xfrm>
        </p:spPr>
      </p:pic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526" y="-14443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0800000" flipH="1" flipV="1">
            <a:off x="4001729" y="4854728"/>
            <a:ext cx="5653548" cy="572678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IN" dirty="0"/>
              <a:t>Respectfully by </a:t>
            </a:r>
          </a:p>
          <a:p>
            <a:r>
              <a:rPr lang="en-IN" dirty="0"/>
              <a:t>    Mohan P A -2022115004</a:t>
            </a:r>
            <a:endParaRPr lang="en-US" dirty="0"/>
          </a:p>
          <a:p>
            <a:r>
              <a:rPr lang="en-US" dirty="0"/>
              <a:t>    Prasanth D -2022115316</a:t>
            </a:r>
          </a:p>
          <a:p>
            <a:r>
              <a:rPr lang="en-IN" dirty="0"/>
              <a:t>    Vishnu </a:t>
            </a:r>
            <a:r>
              <a:rPr lang="en-IN" dirty="0" err="1"/>
              <a:t>prasath</a:t>
            </a:r>
            <a:r>
              <a:rPr lang="en-IN" dirty="0"/>
              <a:t> D -2022115302</a:t>
            </a:r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750499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1789" y="1581466"/>
            <a:ext cx="6530196" cy="4450870"/>
          </a:xfrm>
        </p:spPr>
        <p:txBody>
          <a:bodyPr vert="horz" lIns="0" tIns="45720" rIns="91440" bIns="4572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1. Introduction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2. ⁠Problem definition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3. ⁠Objective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4. ⁠Survey/ Ideas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5. ⁠System Architecture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6. ⁠Detailed Design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7. ⁠Tools and Technologies used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8. ⁠Screen shots/videos of the output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9. ⁠Results and discussions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10. References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EFAE-721D-6794-CDFB-0E4F31D8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34" y="463822"/>
            <a:ext cx="6400800" cy="1828800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C9300-1D49-5F59-DB3D-5F1AE822855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4884" y="1538334"/>
            <a:ext cx="6717101" cy="4494002"/>
          </a:xfrm>
        </p:spPr>
        <p:txBody>
          <a:bodyPr vert="horz" lIns="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E-commerce platform for buying and selling products online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Features user </a:t>
            </a:r>
            <a:r>
              <a:rPr lang="en-US" b="1" dirty="0">
                <a:ea typeface="+mn-lt"/>
                <a:cs typeface="+mn-lt"/>
              </a:rPr>
              <a:t>registration and login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Buy</a:t>
            </a:r>
            <a:r>
              <a:rPr lang="en-US" dirty="0">
                <a:ea typeface="+mn-lt"/>
                <a:cs typeface="+mn-lt"/>
              </a:rPr>
              <a:t> new items or </a:t>
            </a:r>
            <a:r>
              <a:rPr lang="en-US" b="1" dirty="0">
                <a:ea typeface="+mn-lt"/>
                <a:cs typeface="+mn-lt"/>
              </a:rPr>
              <a:t>sell</a:t>
            </a:r>
            <a:r>
              <a:rPr lang="en-US" dirty="0">
                <a:ea typeface="+mn-lt"/>
                <a:cs typeface="+mn-lt"/>
              </a:rPr>
              <a:t> second-hand goods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Add products to the </a:t>
            </a:r>
            <a:r>
              <a:rPr lang="en-US" b="1" dirty="0">
                <a:ea typeface="+mn-lt"/>
                <a:cs typeface="+mn-lt"/>
              </a:rPr>
              <a:t>cart</a:t>
            </a:r>
            <a:r>
              <a:rPr lang="en-US" dirty="0">
                <a:ea typeface="+mn-lt"/>
                <a:cs typeface="+mn-lt"/>
              </a:rPr>
              <a:t> and proceed to checkout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Multiple </a:t>
            </a:r>
            <a:r>
              <a:rPr lang="en-US" b="1" dirty="0">
                <a:ea typeface="+mn-lt"/>
                <a:cs typeface="+mn-lt"/>
              </a:rPr>
              <a:t>secure payment options</a:t>
            </a:r>
            <a:r>
              <a:rPr lang="en-US" dirty="0">
                <a:ea typeface="+mn-lt"/>
                <a:cs typeface="+mn-lt"/>
              </a:rPr>
              <a:t> available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Generates a </a:t>
            </a:r>
            <a:r>
              <a:rPr lang="en-US" b="1" dirty="0">
                <a:ea typeface="+mn-lt"/>
                <a:cs typeface="+mn-lt"/>
              </a:rPr>
              <a:t>downloadable invoice</a:t>
            </a:r>
            <a:r>
              <a:rPr lang="en-US" dirty="0">
                <a:ea typeface="+mn-lt"/>
                <a:cs typeface="+mn-lt"/>
              </a:rPr>
              <a:t> after payment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Developed using </a:t>
            </a:r>
            <a:r>
              <a:rPr lang="en-US" b="1" dirty="0">
                <a:ea typeface="+mn-lt"/>
                <a:cs typeface="+mn-lt"/>
              </a:rPr>
              <a:t>HTML, JavaScript,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PHP</a:t>
            </a:r>
            <a:r>
              <a:rPr lang="en-US" dirty="0">
                <a:ea typeface="+mn-lt"/>
                <a:cs typeface="+mn-lt"/>
              </a:rPr>
              <a:t> for a user-friendly experience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20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1B1B6-5025-A1B4-1AB9-57CEED7F4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144A5-273C-6D93-65B8-84D50CE9E06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6770" y="1423315"/>
            <a:ext cx="6400800" cy="3257550"/>
          </a:xfrm>
        </p:spPr>
        <p:txBody>
          <a:bodyPr/>
          <a:lstStyle/>
          <a:p>
            <a:pPr marL="228600" indent="-228600">
              <a:buFont typeface=""/>
              <a:buChar char="•"/>
            </a:pPr>
            <a:r>
              <a:rPr lang="en-US" b="1"/>
              <a:t>Fragmented Shopping</a:t>
            </a:r>
            <a:r>
              <a:rPr lang="en-US"/>
              <a:t>: Difficulty in using multiple platforms for buying and selling.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User Engagement</a:t>
            </a:r>
            <a:r>
              <a:rPr lang="en-US"/>
              <a:t>: Existing platforms often lack intuitive interfaces.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Payment Options</a:t>
            </a:r>
            <a:r>
              <a:rPr lang="en-US"/>
              <a:t>: Limited and insecure payment methods frustrate users.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Cart Management</a:t>
            </a:r>
            <a:r>
              <a:rPr lang="en-US"/>
              <a:t>: Need for a simple way to track and manage cart items.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Invoice Generation</a:t>
            </a:r>
            <a:r>
              <a:rPr lang="en-US"/>
              <a:t>: Difficulty in accessing invoices for purchases.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Streamlined Process</a:t>
            </a:r>
            <a:r>
              <a:rPr lang="en-US"/>
              <a:t>: Demand for an integrated platform for buying and selling.</a:t>
            </a:r>
          </a:p>
        </p:txBody>
      </p:sp>
    </p:spTree>
    <p:extLst>
      <p:ext uri="{BB962C8B-B14F-4D97-AF65-F5344CB8AC3E}">
        <p14:creationId xmlns:p14="http://schemas.microsoft.com/office/powerpoint/2010/main" val="2783371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BA99-236F-8755-FD81-D3E23DDDE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7B37-D2B1-1372-6200-7DBFEE8D330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8016" y="1538334"/>
            <a:ext cx="6673969" cy="4494002"/>
          </a:xfrm>
        </p:spPr>
        <p:txBody>
          <a:bodyPr/>
          <a:lstStyle/>
          <a:p>
            <a:pPr marL="228600" indent="-228600">
              <a:buFont typeface=""/>
              <a:buChar char="•"/>
            </a:pPr>
            <a:r>
              <a:rPr lang="en-US" b="1"/>
              <a:t>Unified Platform</a:t>
            </a:r>
            <a:r>
              <a:rPr lang="en-US"/>
              <a:t>: Combine buying and selling in one place.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User-Friendly Interface</a:t>
            </a:r>
            <a:r>
              <a:rPr lang="en-US"/>
              <a:t>: Ensure easy navigation and engagement.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Diverse Payment Options</a:t>
            </a:r>
            <a:r>
              <a:rPr lang="en-US"/>
              <a:t>: Provide secure payment methods.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Efficient Cart Management</a:t>
            </a:r>
            <a:r>
              <a:rPr lang="en-US"/>
              <a:t>: Simplify tracking and managing cart items.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Automated Invoice Generation</a:t>
            </a:r>
            <a:r>
              <a:rPr lang="en-US"/>
              <a:t>: Automatically generate invoices for purchases.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Streamlined Process</a:t>
            </a:r>
            <a:r>
              <a:rPr lang="en-US"/>
              <a:t>: Optimize the buying and selling experience.</a:t>
            </a:r>
          </a:p>
        </p:txBody>
      </p:sp>
    </p:spTree>
    <p:extLst>
      <p:ext uri="{BB962C8B-B14F-4D97-AF65-F5344CB8AC3E}">
        <p14:creationId xmlns:p14="http://schemas.microsoft.com/office/powerpoint/2010/main" val="119120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36FAA-B29A-CC50-D19D-7AEA23935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Survey/Ideas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09899-8FCA-2FFE-37CE-2DBAA72EB91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8657" y="1308296"/>
            <a:ext cx="6573328" cy="4724040"/>
          </a:xfrm>
        </p:spPr>
        <p:txBody>
          <a:bodyPr vert="horz" lIns="0" tIns="45720" rIns="91440" bIns="45720" rtlCol="0" anchor="t">
            <a:noAutofit/>
          </a:bodyPr>
          <a:lstStyle/>
          <a:p>
            <a:pPr marL="228600" indent="-228600">
              <a:buFont typeface=""/>
              <a:buChar char="•"/>
            </a:pPr>
            <a:r>
              <a:rPr lang="en-US" b="1" dirty="0">
                <a:cs typeface="Arial"/>
              </a:rPr>
              <a:t>User Preferences</a:t>
            </a:r>
            <a:r>
              <a:rPr lang="en-US" dirty="0">
                <a:cs typeface="Arial"/>
              </a:rPr>
              <a:t>: Gather feedback on desired features for buying and selling items.</a:t>
            </a:r>
          </a:p>
          <a:p>
            <a:pPr marL="228600" indent="-228600">
              <a:buFont typeface=""/>
              <a:buChar char="•"/>
            </a:pPr>
            <a:r>
              <a:rPr lang="en-US" b="1" dirty="0">
                <a:cs typeface="Arial"/>
              </a:rPr>
              <a:t>Competitor Analysis</a:t>
            </a:r>
            <a:r>
              <a:rPr lang="en-US" dirty="0">
                <a:cs typeface="Arial"/>
              </a:rPr>
              <a:t>: Study existing e-commerce platforms to identify strengths and weaknesses.</a:t>
            </a:r>
          </a:p>
          <a:p>
            <a:pPr marL="228600" indent="-228600">
              <a:buFont typeface=""/>
              <a:buChar char="•"/>
            </a:pPr>
            <a:r>
              <a:rPr lang="en-US" b="1" dirty="0">
                <a:cs typeface="Arial"/>
              </a:rPr>
              <a:t>Target Audience</a:t>
            </a:r>
            <a:r>
              <a:rPr lang="en-US" dirty="0">
                <a:cs typeface="Arial"/>
              </a:rPr>
              <a:t>: Define the demographic and their needs in the online marketplace.</a:t>
            </a:r>
          </a:p>
          <a:p>
            <a:pPr marL="228600" indent="-228600">
              <a:buFont typeface=""/>
              <a:buChar char="•"/>
            </a:pPr>
            <a:r>
              <a:rPr lang="en-US" b="1" dirty="0">
                <a:cs typeface="Arial"/>
              </a:rPr>
              <a:t>Feature Suggestions</a:t>
            </a:r>
            <a:r>
              <a:rPr lang="en-US" dirty="0">
                <a:cs typeface="Arial"/>
              </a:rPr>
              <a:t>: Collect ideas for additional functionalities, like product recommendations and chat support.</a:t>
            </a:r>
          </a:p>
          <a:p>
            <a:pPr marL="228600" indent="-228600">
              <a:buFont typeface=""/>
              <a:buChar char="•"/>
            </a:pPr>
            <a:r>
              <a:rPr lang="en-US" b="1" dirty="0">
                <a:cs typeface="Arial"/>
              </a:rPr>
              <a:t>Usability Testing</a:t>
            </a:r>
            <a:r>
              <a:rPr lang="en-US" dirty="0">
                <a:cs typeface="Arial"/>
              </a:rPr>
              <a:t>: Conduct tests to assess user experience and identify areas for improvement.</a:t>
            </a:r>
          </a:p>
        </p:txBody>
      </p:sp>
    </p:spTree>
    <p:extLst>
      <p:ext uri="{BB962C8B-B14F-4D97-AF65-F5344CB8AC3E}">
        <p14:creationId xmlns:p14="http://schemas.microsoft.com/office/powerpoint/2010/main" val="3340077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548" y="1254576"/>
            <a:ext cx="6487064" cy="908650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System Architecture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579189" y="1531591"/>
            <a:ext cx="6774610" cy="4467673"/>
          </a:xfrm>
        </p:spPr>
        <p:txBody>
          <a:bodyPr anchor="b"/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Client-Side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User Interface: Built with HTML/CSS and interactive elements using JavaScript.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Responsive Design: Ensures compatibility across devices (mobile, tablet, desktop).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Server-Side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Backend: Developed in PHP for processing business logic and database queries.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Database: Utilizes MySQL for storing user signup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F3ECA-A0AB-D49F-524E-8C61DDEF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Detailed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A0141-AFBC-93F6-BD3C-1930C7D37F62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737340" y="1531591"/>
            <a:ext cx="6616459" cy="4467673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User Registration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Validates fields and hashes passwords for security.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Login Process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Authenticates credentials and manages user sessions.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Product Display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Shows dynamic product listings with sorting/filtering options.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Shopping Cart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Allows adding/removing items with real-time total updates.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Checkout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Offers multiple payment options via Stripe and displays order summary.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Invoice Generation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Automatically creates and allows downloading of invoices after payment.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08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638" y="-211916"/>
            <a:ext cx="7887265" cy="1498640"/>
          </a:xfrm>
        </p:spPr>
        <p:txBody>
          <a:bodyPr anchor="b"/>
          <a:lstStyle/>
          <a:p>
            <a:r>
              <a:rPr lang="en-US" sz="3200" b="0" dirty="0">
                <a:ea typeface="+mj-lt"/>
                <a:cs typeface="+mj-lt"/>
              </a:rPr>
              <a:t>Tools and Technologies Used</a:t>
            </a:r>
            <a:endParaRPr lang="en-US" sz="32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4921" y="1707783"/>
            <a:ext cx="7685982" cy="3751026"/>
          </a:xfrm>
        </p:spPr>
        <p:txBody>
          <a:bodyPr/>
          <a:lstStyle/>
          <a:p>
            <a:pPr marL="228600" indent="-228600">
              <a:buFont typeface=""/>
              <a:buChar char="•"/>
            </a:pPr>
            <a:r>
              <a:rPr lang="en-US" b="1"/>
              <a:t>Frontend Development</a:t>
            </a:r>
            <a:r>
              <a:rPr lang="en-US"/>
              <a:t>: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HTML</a:t>
            </a:r>
            <a:r>
              <a:rPr lang="en-US"/>
              <a:t>: Structure of web pages.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CSS</a:t>
            </a:r>
            <a:r>
              <a:rPr lang="en-US"/>
              <a:t>: Styling and layout of the application.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JavaScript</a:t>
            </a:r>
            <a:r>
              <a:rPr lang="en-US"/>
              <a:t>: Interactivity and dynamic content.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Backend Development</a:t>
            </a:r>
            <a:r>
              <a:rPr lang="en-US"/>
              <a:t>: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PHP</a:t>
            </a:r>
            <a:r>
              <a:rPr lang="en-US"/>
              <a:t>: Server-side scripting for processing requests and database interactions.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Database</a:t>
            </a:r>
            <a:r>
              <a:rPr lang="en-US"/>
              <a:t>: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MySQL</a:t>
            </a:r>
            <a:r>
              <a:rPr lang="en-US"/>
              <a:t>: Storage and management of user data, products, and transactions.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Payment Processing</a:t>
            </a:r>
            <a:r>
              <a:rPr lang="en-US"/>
              <a:t>: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Stripe</a:t>
            </a:r>
            <a:r>
              <a:rPr lang="en-US"/>
              <a:t>: Secure payment gateway for handling transactions.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CF14FD5-A096-4D90-927F-14121C0402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458E52-C9AB-45CD-90E2-A592FBC3F28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A81F5C2-3514-4A07-8A5F-801AC1F704E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667</Words>
  <Application>Microsoft Office PowerPoint</Application>
  <PresentationFormat>Widescreen</PresentationFormat>
  <Paragraphs>100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Arial Black</vt:lpstr>
      <vt:lpstr>Calibri</vt:lpstr>
      <vt:lpstr>Custom</vt:lpstr>
      <vt:lpstr>E-COMMERCE – SPORTS RELATED</vt:lpstr>
      <vt:lpstr>CONTENTS</vt:lpstr>
      <vt:lpstr>Introduction</vt:lpstr>
      <vt:lpstr>Problem Definition</vt:lpstr>
      <vt:lpstr>Objective</vt:lpstr>
      <vt:lpstr>Survey/Ideas</vt:lpstr>
      <vt:lpstr>System Architecture</vt:lpstr>
      <vt:lpstr>Detailed Design</vt:lpstr>
      <vt:lpstr>Tools and Technologies Used</vt:lpstr>
      <vt:lpstr>Results and Discussions</vt:lpstr>
      <vt:lpstr>User Feedback: Positive Reviews: Satisfaction with functionality; suggestions for more payment options. Challenges: Technical Issues: Integration and debugging required extensive testing. Future Enhancements: Additional Features: Wish lists and product recommendations. Analytics: Integrate tools for tracking user behavior.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prasanth thamizh</dc:creator>
  <cp:lastModifiedBy>prasanth thamizh</cp:lastModifiedBy>
  <cp:revision>118</cp:revision>
  <dcterms:created xsi:type="dcterms:W3CDTF">2024-10-22T15:24:42Z</dcterms:created>
  <dcterms:modified xsi:type="dcterms:W3CDTF">2024-10-25T06:01:12Z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